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EDA-CEE9-472A-8AE8-867117C5492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1698-037E-4669-B841-AF6FDE0EE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84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EDA-CEE9-472A-8AE8-867117C5492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1698-037E-4669-B841-AF6FDE0EE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98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EDA-CEE9-472A-8AE8-867117C5492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1698-037E-4669-B841-AF6FDE0EE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85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EDA-CEE9-472A-8AE8-867117C5492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1698-037E-4669-B841-AF6FDE0EE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9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EDA-CEE9-472A-8AE8-867117C5492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1698-037E-4669-B841-AF6FDE0EE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84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EDA-CEE9-472A-8AE8-867117C5492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1698-037E-4669-B841-AF6FDE0EE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9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EDA-CEE9-472A-8AE8-867117C5492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1698-037E-4669-B841-AF6FDE0EE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2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EDA-CEE9-472A-8AE8-867117C5492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1698-037E-4669-B841-AF6FDE0EE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2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EDA-CEE9-472A-8AE8-867117C5492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1698-037E-4669-B841-AF6FDE0EE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5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EDA-CEE9-472A-8AE8-867117C5492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1698-037E-4669-B841-AF6FDE0EE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EDA-CEE9-472A-8AE8-867117C5492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1698-037E-4669-B841-AF6FDE0EE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3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FBEDA-CEE9-472A-8AE8-867117C5492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B1698-037E-4669-B841-AF6FDE0EE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8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1600" y="5816600"/>
            <a:ext cx="11963400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Demo:  Top 50 Stores	</a:t>
            </a:r>
            <a:r>
              <a:rPr lang="en-US" dirty="0"/>
              <a:t>	</a:t>
            </a:r>
            <a:r>
              <a:rPr lang="en-US" dirty="0"/>
              <a:t>	</a:t>
            </a:r>
            <a:r>
              <a:rPr lang="en-US" dirty="0" smtClean="0"/>
              <a:t>Demo Date:  May 24-26, 2019	Delivery Date:  May 23, 2019  </a:t>
            </a:r>
          </a:p>
          <a:p>
            <a:r>
              <a:rPr lang="en-US" dirty="0" smtClean="0"/>
              <a:t>Supplier Representative:			Sales:				Store Operations:   		 _________________________________</a:t>
            </a:r>
            <a:r>
              <a:rPr lang="en-US" dirty="0"/>
              <a:t>	</a:t>
            </a:r>
            <a:r>
              <a:rPr lang="en-US" dirty="0" smtClean="0"/>
              <a:t>_____________________________</a:t>
            </a:r>
            <a:r>
              <a:rPr lang="en-US" dirty="0"/>
              <a:t>	</a:t>
            </a:r>
            <a:r>
              <a:rPr lang="en-US" dirty="0" smtClean="0"/>
              <a:t>______________________________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283" y="606751"/>
            <a:ext cx="948715" cy="707887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313229" y="938047"/>
            <a:ext cx="1789638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Contract/Vendor #  </a:t>
            </a:r>
            <a:r>
              <a:rPr lang="en-US" sz="1400" dirty="0"/>
              <a:t>20XXXXX/PXXX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075527"/>
              </p:ext>
            </p:extLst>
          </p:nvPr>
        </p:nvGraphicFramePr>
        <p:xfrm>
          <a:off x="101600" y="1761511"/>
          <a:ext cx="10043064" cy="3977820"/>
        </p:xfrm>
        <a:graphic>
          <a:graphicData uri="http://schemas.openxmlformats.org/drawingml/2006/table">
            <a:tbl>
              <a:tblPr/>
              <a:tblGrid>
                <a:gridCol w="12392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94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51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518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9262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1372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7827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7483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74831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99595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87229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85894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1434517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522492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</a:tblGrid>
              <a:tr h="291904"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Cat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 UPC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 UPC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 </a:t>
                      </a:r>
                      <a:r>
                        <a:rPr lang="en-GB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Pk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RSL Code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Conus/ </a:t>
                      </a:r>
                      <a:r>
                        <a:rPr lang="en-GB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OConus</a:t>
                      </a: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Conus/ </a:t>
                      </a:r>
                      <a:r>
                        <a:rPr lang="en-GB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OConus</a:t>
                      </a: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Sell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Save vs. </a:t>
                      </a:r>
                      <a:r>
                        <a:rPr lang="en-GB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</a:t>
                      </a: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AK/HI Reg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AK/HI Sell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Save vs. Reg $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Barcode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Order </a:t>
                      </a:r>
                      <a:r>
                        <a:rPr lang="en-GB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Qty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34268">
                <a:tc>
                  <a:txBody>
                    <a:bodyPr/>
                    <a:lstStyle/>
                    <a:p>
                      <a:r>
                        <a:rPr lang="en-US" sz="1000" dirty="0"/>
                        <a:t>Pork Loin  5/14oz.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0000-0000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0000-0000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K1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$</a:t>
                      </a:r>
                      <a:r>
                        <a:rPr lang="en-US" sz="1000" dirty="0" err="1">
                          <a:latin typeface="+mn-lt"/>
                        </a:rPr>
                        <a:t>x.xx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30%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8676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Spicy Pork Loin 5/14oz.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0000-0000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0000-0000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K1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30%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70028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Sweet Pork Loin 5/14oz.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0000-0000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0000-0000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K1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30%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70028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Tangy Pork Loin 5/14oz.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0000-0000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0000-0000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K1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x.xx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97311452"/>
                  </a:ext>
                </a:extLst>
              </a:tr>
            </a:tbl>
          </a:graphicData>
        </a:graphic>
      </p:graphicFrame>
      <p:sp>
        <p:nvSpPr>
          <p:cNvPr id="22" name="Title 1">
            <a:extLst>
              <a:ext uri="{FF2B5EF4-FFF2-40B4-BE49-F238E27FC236}">
                <a16:creationId xmlns="" xmlns:a16="http://schemas.microsoft.com/office/drawing/2014/main" id="{52591A24-FDCC-4C5C-858A-F3DFAFBC7AD6}"/>
              </a:ext>
            </a:extLst>
          </p:cNvPr>
          <p:cNvSpPr txBox="1">
            <a:spLocks/>
          </p:cNvSpPr>
          <p:nvPr/>
        </p:nvSpPr>
        <p:spPr>
          <a:xfrm>
            <a:off x="3941303" y="144854"/>
            <a:ext cx="3940994" cy="1316988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Joe’s Pork Loins</a:t>
            </a:r>
          </a:p>
          <a:p>
            <a:pPr algn="ctr"/>
            <a:r>
              <a:rPr lang="en-US" sz="2000" b="1" dirty="0"/>
              <a:t>DEMOS – Memorial Day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000" dirty="0"/>
              <a:t>Display Dates: 5/20/19 – 6/2/19</a:t>
            </a:r>
            <a:br>
              <a:rPr lang="en-US" sz="2000" dirty="0"/>
            </a:br>
            <a:r>
              <a:rPr lang="en-US" sz="2000" dirty="0">
                <a:solidFill>
                  <a:srgbClr val="FF0000"/>
                </a:solidFill>
              </a:rPr>
              <a:t>K3-K5 Stores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BF657D2-2D7F-4215-BA03-BF1E4C854622}"/>
              </a:ext>
            </a:extLst>
          </p:cNvPr>
          <p:cNvSpPr txBox="1"/>
          <p:nvPr/>
        </p:nvSpPr>
        <p:spPr>
          <a:xfrm>
            <a:off x="218829" y="136728"/>
            <a:ext cx="2473302" cy="64633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F24BE12-10D5-4E34-92F6-564262F2FE92}"/>
              </a:ext>
            </a:extLst>
          </p:cNvPr>
          <p:cNvSpPr txBox="1"/>
          <p:nvPr/>
        </p:nvSpPr>
        <p:spPr>
          <a:xfrm>
            <a:off x="493954" y="296578"/>
            <a:ext cx="2068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  Company Logo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C339C421-2311-47CB-9766-E70B6DFC7F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2515" y="2348575"/>
            <a:ext cx="1335594" cy="67210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88B3EF4C-8C37-430D-B9CD-704B2A42B0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2515" y="3271692"/>
            <a:ext cx="1335594" cy="67210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="" xmlns:a16="http://schemas.microsoft.com/office/drawing/2014/main" id="{B6283F6A-5984-4E92-BEFD-256527770D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2515" y="4120590"/>
            <a:ext cx="1335594" cy="67210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5C657B5C-9C93-4A31-90BF-FA10377980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2515" y="4938157"/>
            <a:ext cx="1335594" cy="67210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F1A3504-5AD9-4A47-9A0C-19030C6A7015}"/>
              </a:ext>
            </a:extLst>
          </p:cNvPr>
          <p:cNvSpPr txBox="1"/>
          <p:nvPr/>
        </p:nvSpPr>
        <p:spPr>
          <a:xfrm>
            <a:off x="9692781" y="144709"/>
            <a:ext cx="1616364" cy="130682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ED00C81E-EFB3-4173-B2C4-6C2DAD2AB809}"/>
              </a:ext>
            </a:extLst>
          </p:cNvPr>
          <p:cNvSpPr txBox="1"/>
          <p:nvPr/>
        </p:nvSpPr>
        <p:spPr>
          <a:xfrm>
            <a:off x="9888107" y="540362"/>
            <a:ext cx="1355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Brand Logo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A9CEAA44-CBCB-4A21-8E95-054FD00DEB84}"/>
              </a:ext>
            </a:extLst>
          </p:cNvPr>
          <p:cNvSpPr txBox="1"/>
          <p:nvPr/>
        </p:nvSpPr>
        <p:spPr>
          <a:xfrm>
            <a:off x="10406705" y="1744458"/>
            <a:ext cx="902440" cy="86871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8770F260-F7A6-4672-A0EF-A60868985EA4}"/>
              </a:ext>
            </a:extLst>
          </p:cNvPr>
          <p:cNvSpPr txBox="1"/>
          <p:nvPr/>
        </p:nvSpPr>
        <p:spPr>
          <a:xfrm>
            <a:off x="10406705" y="3863920"/>
            <a:ext cx="902440" cy="81756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EA79D3A3-E13F-4070-ACAB-FFE4E7E12A96}"/>
              </a:ext>
            </a:extLst>
          </p:cNvPr>
          <p:cNvSpPr txBox="1"/>
          <p:nvPr/>
        </p:nvSpPr>
        <p:spPr>
          <a:xfrm>
            <a:off x="10486161" y="1947982"/>
            <a:ext cx="743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Product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Image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747CA137-F6FE-45DA-A961-3D0FAF6F3434}"/>
              </a:ext>
            </a:extLst>
          </p:cNvPr>
          <p:cNvSpPr txBox="1"/>
          <p:nvPr/>
        </p:nvSpPr>
        <p:spPr>
          <a:xfrm>
            <a:off x="10406705" y="2816696"/>
            <a:ext cx="902440" cy="86871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8FE8061A-C8B5-4DFF-9F87-9CF96946E1BF}"/>
              </a:ext>
            </a:extLst>
          </p:cNvPr>
          <p:cNvSpPr txBox="1"/>
          <p:nvPr/>
        </p:nvSpPr>
        <p:spPr>
          <a:xfrm>
            <a:off x="10486160" y="3032156"/>
            <a:ext cx="743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Product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Image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731857F2-6ACC-4707-B961-043980042354}"/>
              </a:ext>
            </a:extLst>
          </p:cNvPr>
          <p:cNvSpPr txBox="1"/>
          <p:nvPr/>
        </p:nvSpPr>
        <p:spPr>
          <a:xfrm>
            <a:off x="10503438" y="4022134"/>
            <a:ext cx="743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Product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Image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059958BB-1477-45EC-912B-40B968514973}"/>
              </a:ext>
            </a:extLst>
          </p:cNvPr>
          <p:cNvSpPr txBox="1"/>
          <p:nvPr/>
        </p:nvSpPr>
        <p:spPr>
          <a:xfrm>
            <a:off x="10406705" y="4885065"/>
            <a:ext cx="902440" cy="81756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4212CBBF-638E-4FAD-ADD0-0BB6E06A695B}"/>
              </a:ext>
            </a:extLst>
          </p:cNvPr>
          <p:cNvSpPr txBox="1"/>
          <p:nvPr/>
        </p:nvSpPr>
        <p:spPr>
          <a:xfrm>
            <a:off x="10484429" y="5049818"/>
            <a:ext cx="743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Product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458375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153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Russ, Tracie CIV (US) DeCA HQ MPS</dc:creator>
  <cp:lastModifiedBy>Russ, Tracie CIV (US) DeCA HQ MPS</cp:lastModifiedBy>
  <cp:revision>142</cp:revision>
  <cp:lastPrinted>2016-09-09T18:14:03Z</cp:lastPrinted>
  <dcterms:created xsi:type="dcterms:W3CDTF">2016-09-01T15:00:42Z</dcterms:created>
  <dcterms:modified xsi:type="dcterms:W3CDTF">2019-05-06T20:16:24Z</dcterms:modified>
</cp:coreProperties>
</file>